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5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8953500" cy="7505700"/>
  <p:notesSz cx="6858000" cy="9144000"/>
  <p:embeddedFontLst>
    <p:embeddedFont>
      <p:font typeface="Antonio Bold" panose="020B0604020202020204" charset="0"/>
      <p:regular r:id="rId10"/>
    </p:embeddedFont>
    <p:embeddedFont>
      <p:font typeface="Nourd Bold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Nourd" panose="020B0604020202020204" charset="0"/>
      <p:regular r:id="rId16"/>
    </p:embeddedFont>
    <p:embeddedFont>
      <p:font typeface="Clear Sans Italics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sfq7KGLVyOKdHxm7UVbjXQ==" hashData="ATu/OZDMqSu51+vp31P2xjF5sUz1F8pWrT8r5cSvNJx9YyUXQ5a7dNjPmEPXqS/zcGTlHU69SMb0k9D52B7isw=="/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160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" y="469"/>
            <a:ext cx="8952381" cy="75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14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295953"/>
            <a:ext cx="4199821" cy="6913794"/>
          </a:xfrm>
          <a:custGeom>
            <a:avLst/>
            <a:gdLst/>
            <a:ahLst/>
            <a:cxnLst/>
            <a:rect l="l" t="t" r="r" b="b"/>
            <a:pathLst>
              <a:path w="4199821" h="6913794">
                <a:moveTo>
                  <a:pt x="0" y="0"/>
                </a:moveTo>
                <a:lnTo>
                  <a:pt x="4199821" y="0"/>
                </a:lnTo>
                <a:lnTo>
                  <a:pt x="4199821" y="6913794"/>
                </a:lnTo>
                <a:lnTo>
                  <a:pt x="0" y="6913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404" t="-43902" r="-59272" b="-624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77851" y="394653"/>
            <a:ext cx="4134826" cy="1407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1: Introducción a los ordenadores</a:t>
            </a:r>
          </a:p>
          <a:p>
            <a:pPr marL="0" lvl="0" indent="0" algn="l">
              <a:lnSpc>
                <a:spcPts val="3780"/>
              </a:lnSpc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277851" y="1601468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08810" y="1996755"/>
            <a:ext cx="4898845" cy="3889689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387717" y="2367814"/>
            <a:ext cx="4541029" cy="2849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50"/>
              </a:lnSpc>
            </a:pPr>
            <a:r>
              <a:rPr lang="es-ES" sz="2400" dirty="0" smtClean="0">
                <a:solidFill>
                  <a:schemeClr val="bg1"/>
                </a:solidFill>
              </a:rPr>
              <a:t>C</a:t>
            </a:r>
            <a:r>
              <a:rPr lang="es-ES" sz="2400" dirty="0" smtClean="0">
                <a:solidFill>
                  <a:schemeClr val="bg1"/>
                </a:solidFill>
              </a:rPr>
              <a:t>onocerás del </a:t>
            </a:r>
            <a:r>
              <a:rPr lang="es-ES" sz="2400" dirty="0">
                <a:solidFill>
                  <a:schemeClr val="bg1"/>
                </a:solidFill>
              </a:rPr>
              <a:t>funcionamiento de los ordenadores. Exploraremos su historia, los distintos tipos que existen, definiremos los conceptos de hardware y software, y analizaremos el uso de los periféricos.</a:t>
            </a:r>
            <a:endParaRPr lang="en-US" sz="2100" dirty="0">
              <a:solidFill>
                <a:schemeClr val="bg1"/>
              </a:solidFill>
              <a:latin typeface="Nourd"/>
              <a:ea typeface="Nourd"/>
              <a:cs typeface="Nourd"/>
              <a:sym typeface="Nour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295953"/>
            <a:ext cx="4199821" cy="6913794"/>
          </a:xfrm>
          <a:custGeom>
            <a:avLst/>
            <a:gdLst/>
            <a:ahLst/>
            <a:cxnLst/>
            <a:rect l="l" t="t" r="r" b="b"/>
            <a:pathLst>
              <a:path w="4199821" h="6913794">
                <a:moveTo>
                  <a:pt x="0" y="0"/>
                </a:moveTo>
                <a:lnTo>
                  <a:pt x="4199821" y="0"/>
                </a:lnTo>
                <a:lnTo>
                  <a:pt x="4199821" y="6913794"/>
                </a:lnTo>
                <a:lnTo>
                  <a:pt x="0" y="6913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839" r="-4839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958"/>
            <a:ext cx="4134826" cy="1354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2: Sistemas Operativos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1527325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277851" y="2415038"/>
            <a:ext cx="4898845" cy="2981521"/>
            <a:chOff x="0" y="0"/>
            <a:chExt cx="6531793" cy="3975362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6531793" cy="3975362"/>
            </a:xfrm>
            <a:prstGeom prst="rect">
              <a:avLst/>
            </a:prstGeom>
            <a:solidFill>
              <a:srgbClr val="00131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341324" y="547513"/>
              <a:ext cx="5849144" cy="218863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150"/>
                </a:lnSpc>
              </a:pPr>
              <a:r>
                <a:rPr lang="es-ES" sz="2400" dirty="0">
                  <a:solidFill>
                    <a:schemeClr val="bg1"/>
                  </a:solidFill>
                </a:rPr>
                <a:t>Obtendrás una visión completa de los sistemas operativos, incluyendo sus características principales, tipos y métodos de instalación.</a:t>
              </a:r>
              <a:endParaRPr lang="en-US" sz="2400" dirty="0">
                <a:solidFill>
                  <a:schemeClr val="bg1"/>
                </a:solidFill>
                <a:ea typeface="Nourd"/>
                <a:cs typeface="Nourd"/>
                <a:sym typeface="Nourd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295953"/>
            <a:ext cx="4199821" cy="6978468"/>
          </a:xfrm>
          <a:custGeom>
            <a:avLst/>
            <a:gdLst/>
            <a:ahLst/>
            <a:cxnLst/>
            <a:rect l="l" t="t" r="r" b="b"/>
            <a:pathLst>
              <a:path w="4199821" h="6978468">
                <a:moveTo>
                  <a:pt x="0" y="0"/>
                </a:moveTo>
                <a:lnTo>
                  <a:pt x="4199821" y="0"/>
                </a:lnTo>
                <a:lnTo>
                  <a:pt x="4199821" y="6978468"/>
                </a:lnTo>
                <a:lnTo>
                  <a:pt x="0" y="697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7698" r="-9769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257"/>
            <a:ext cx="4134826" cy="183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3: Introducción a Windows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277851" y="2336637"/>
            <a:ext cx="4898845" cy="3781621"/>
            <a:chOff x="0" y="0"/>
            <a:chExt cx="6531793" cy="5042162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6531793" cy="5042162"/>
            </a:xfrm>
            <a:prstGeom prst="rect">
              <a:avLst/>
            </a:prstGeom>
            <a:solidFill>
              <a:srgbClr val="00131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431335" y="96033"/>
              <a:ext cx="5776797" cy="489595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150"/>
                </a:lnSpc>
              </a:pPr>
              <a:r>
                <a:rPr lang="es-ES" sz="2400" dirty="0">
                  <a:solidFill>
                    <a:schemeClr val="bg1"/>
                  </a:solidFill>
                </a:rPr>
                <a:t>Ofreceremos una introducción al sistema operativo Windows: aprenderemos a iniciar sesión, conoceremos su interfaz, abordaremos la navegación básica y la personalización, incluyendo el uso de accesos directos, almacenamiento y herramientas clave.</a:t>
              </a:r>
              <a:endParaRPr lang="en-US" sz="2400" dirty="0">
                <a:solidFill>
                  <a:schemeClr val="bg1"/>
                </a:solidFill>
                <a:ea typeface="Nourd"/>
                <a:cs typeface="Nourd"/>
                <a:sym typeface="Nourd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77851" y="6452900"/>
            <a:ext cx="4198899" cy="604461"/>
            <a:chOff x="0" y="0"/>
            <a:chExt cx="5598532" cy="80594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420882"/>
            <a:ext cx="4199821" cy="6616294"/>
          </a:xfrm>
          <a:custGeom>
            <a:avLst/>
            <a:gdLst/>
            <a:ahLst/>
            <a:cxnLst/>
            <a:rect l="l" t="t" r="r" b="b"/>
            <a:pathLst>
              <a:path w="4199821" h="6616294">
                <a:moveTo>
                  <a:pt x="0" y="0"/>
                </a:moveTo>
                <a:lnTo>
                  <a:pt x="4199821" y="0"/>
                </a:lnTo>
                <a:lnTo>
                  <a:pt x="4199821" y="6616294"/>
                </a:lnTo>
                <a:lnTo>
                  <a:pt x="0" y="661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8723" t="-8748" r="-78723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257"/>
            <a:ext cx="4134826" cy="183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 Módulo 4: Tratamiento de textos (Microsoft Word)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77851" y="2336637"/>
            <a:ext cx="4898845" cy="3781621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609690" y="2684266"/>
            <a:ext cx="4235166" cy="20518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50"/>
              </a:lnSpc>
            </a:pPr>
            <a:r>
              <a:rPr lang="es-ES" sz="2400" dirty="0">
                <a:solidFill>
                  <a:schemeClr val="bg1"/>
                </a:solidFill>
              </a:rPr>
              <a:t>Exploraremos herramientas avanzadas de Microsoft Word que permiten crear, editar y gestionar documentos profesionales de manera eficiente.</a:t>
            </a:r>
            <a:endParaRPr lang="en-US" sz="2400" dirty="0">
              <a:solidFill>
                <a:schemeClr val="bg1"/>
              </a:solidFill>
              <a:ea typeface="Nourd"/>
              <a:cs typeface="Arial" panose="020B0604020202020204" pitchFamily="34" charset="0"/>
              <a:sym typeface="Nour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277851" y="6423059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420882"/>
            <a:ext cx="4199821" cy="6616294"/>
          </a:xfrm>
          <a:custGeom>
            <a:avLst/>
            <a:gdLst/>
            <a:ahLst/>
            <a:cxnLst/>
            <a:rect l="l" t="t" r="r" b="b"/>
            <a:pathLst>
              <a:path w="4199821" h="6616294">
                <a:moveTo>
                  <a:pt x="0" y="0"/>
                </a:moveTo>
                <a:lnTo>
                  <a:pt x="4199821" y="0"/>
                </a:lnTo>
                <a:lnTo>
                  <a:pt x="4199821" y="6616294"/>
                </a:lnTo>
                <a:lnTo>
                  <a:pt x="0" y="661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368" r="-6836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257"/>
            <a:ext cx="4134826" cy="183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5: Hoja de cálculo (Microsoft Excel)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77851" y="2336637"/>
            <a:ext cx="4898845" cy="3341839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536109" y="2481639"/>
            <a:ext cx="4382327" cy="28725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50"/>
              </a:lnSpc>
            </a:pPr>
            <a:r>
              <a:rPr lang="es-ES" sz="2400" dirty="0">
                <a:solidFill>
                  <a:schemeClr val="bg1"/>
                </a:solidFill>
              </a:rPr>
              <a:t>Aprenderemos a utilizar Microsoft Excel, desde sus conceptos básicos hasta sus funciones avanzadas, con el propósito de optimizar la gestión de datos, realizar cálculos precisos y automatizar tareas de forma eficiente.</a:t>
            </a:r>
            <a:endParaRPr lang="en-US" sz="2100" dirty="0">
              <a:solidFill>
                <a:schemeClr val="bg1"/>
              </a:solidFill>
              <a:latin typeface="Nourd"/>
              <a:ea typeface="Nourd"/>
              <a:cs typeface="Nourd"/>
              <a:sym typeface="Nour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420882"/>
            <a:ext cx="4199821" cy="6616294"/>
          </a:xfrm>
          <a:custGeom>
            <a:avLst/>
            <a:gdLst/>
            <a:ahLst/>
            <a:cxnLst/>
            <a:rect l="l" t="t" r="r" b="b"/>
            <a:pathLst>
              <a:path w="4199821" h="6616294">
                <a:moveTo>
                  <a:pt x="0" y="0"/>
                </a:moveTo>
                <a:lnTo>
                  <a:pt x="4199821" y="0"/>
                </a:lnTo>
                <a:lnTo>
                  <a:pt x="4199821" y="6616294"/>
                </a:lnTo>
                <a:lnTo>
                  <a:pt x="0" y="661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227" r="-68227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77851" y="373257"/>
            <a:ext cx="4134826" cy="2306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6: Presentaciones con Power Point</a:t>
            </a:r>
          </a:p>
          <a:p>
            <a:pPr algn="l">
              <a:lnSpc>
                <a:spcPts val="3780"/>
              </a:lnSpc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77851" y="2336637"/>
            <a:ext cx="4898845" cy="3341839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462154" y="2623062"/>
            <a:ext cx="4547996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50"/>
              </a:lnSpc>
            </a:pPr>
            <a:r>
              <a:rPr lang="es-ES" sz="2400" dirty="0">
                <a:solidFill>
                  <a:schemeClr val="bg1"/>
                </a:solidFill>
              </a:rPr>
              <a:t>Aprenderás a crear presentaciones dinámicas y visualmente impactantes con Microsoft PowerPoint, desde los conceptos básicos hasta funciones avanzadas que mejoran la comunicación visual.</a:t>
            </a:r>
            <a:endParaRPr lang="en-US" sz="2100" dirty="0">
              <a:solidFill>
                <a:schemeClr val="bg1"/>
              </a:solidFill>
              <a:latin typeface="Nourd"/>
              <a:ea typeface="Nourd"/>
              <a:cs typeface="Nourd"/>
              <a:sym typeface="Nour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7961" y="82603"/>
            <a:ext cx="8784643" cy="7345136"/>
          </a:xfrm>
          <a:custGeom>
            <a:avLst/>
            <a:gdLst/>
            <a:ahLst/>
            <a:cxnLst/>
            <a:rect l="l" t="t" r="r" b="b"/>
            <a:pathLst>
              <a:path w="8784643" h="7345136">
                <a:moveTo>
                  <a:pt x="0" y="0"/>
                </a:moveTo>
                <a:lnTo>
                  <a:pt x="8784643" y="0"/>
                </a:lnTo>
                <a:lnTo>
                  <a:pt x="8784643" y="7345136"/>
                </a:lnTo>
                <a:lnTo>
                  <a:pt x="0" y="73451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43" r="-12855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239</Words>
  <Application>Microsoft Office PowerPoint</Application>
  <PresentationFormat>Personalizado</PresentationFormat>
  <Paragraphs>24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Antonio Bold</vt:lpstr>
      <vt:lpstr>Nourd Bold</vt:lpstr>
      <vt:lpstr>Calibri</vt:lpstr>
      <vt:lpstr>Arial</vt:lpstr>
      <vt:lpstr>Nourd</vt:lpstr>
      <vt:lpstr>Clear Sans Italics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Únete a nosotros este domingo para una experiencia de fe y comunidad. ¡Trae a tu familia y amigos!</dc:title>
  <dc:creator>Beatriz Rodriguez</dc:creator>
  <cp:lastModifiedBy>Cuenta Microsoft</cp:lastModifiedBy>
  <cp:revision>9</cp:revision>
  <dcterms:created xsi:type="dcterms:W3CDTF">2006-08-16T00:00:00Z</dcterms:created>
  <dcterms:modified xsi:type="dcterms:W3CDTF">2025-05-03T13:34:55Z</dcterms:modified>
  <dc:identifier>DAGgdx1kZIE</dc:identifier>
</cp:coreProperties>
</file>

<file path=docProps/thumbnail.jpeg>
</file>